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85" r:id="rId3"/>
    <p:sldId id="276" r:id="rId4"/>
    <p:sldId id="261" r:id="rId5"/>
    <p:sldId id="281" r:id="rId6"/>
    <p:sldId id="284" r:id="rId7"/>
    <p:sldId id="266" r:id="rId8"/>
    <p:sldId id="282" r:id="rId9"/>
    <p:sldId id="287" r:id="rId10"/>
    <p:sldId id="28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nc" initials="h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A1D95-6B70-408B-91CD-10BA3EAFCE3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01D41-767E-413E-9348-CA6B0D0B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.gif"/><Relationship Id="rId5" Type="http://schemas.openxmlformats.org/officeDocument/2006/relationships/image" Target="../media/image2.wmf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gif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gif"/><Relationship Id="rId5" Type="http://schemas.openxmlformats.org/officeDocument/2006/relationships/image" Target="../media/image2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gif"/><Relationship Id="rId5" Type="http://schemas.openxmlformats.org/officeDocument/2006/relationships/image" Target="../media/image2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gif"/><Relationship Id="rId5" Type="http://schemas.openxmlformats.org/officeDocument/2006/relationships/image" Target="../media/image2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57200" y="1085856"/>
            <a:ext cx="8686800" cy="4129094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Sinh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Hoạt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endParaRPr lang="vi-VN" sz="3600" b="1" kern="10" dirty="0">
              <a:ln w="12700">
                <a:solidFill>
                  <a:srgbClr val="FFCC99"/>
                </a:solidFill>
                <a:prstDash val="sysDot"/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521495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3429000" y="4657255"/>
            <a:ext cx="304800" cy="4572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>
            <a:off x="685800" y="3810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14"/>
          <p:cNvSpPr>
            <a:spLocks noChangeArrowheads="1"/>
          </p:cNvSpPr>
          <p:nvPr/>
        </p:nvSpPr>
        <p:spPr bwMode="auto">
          <a:xfrm>
            <a:off x="838200" y="662006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15"/>
          <p:cNvSpPr>
            <a:spLocks noChangeArrowheads="1"/>
          </p:cNvSpPr>
          <p:nvPr/>
        </p:nvSpPr>
        <p:spPr bwMode="auto">
          <a:xfrm>
            <a:off x="8572500" y="814406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6"/>
          <p:cNvSpPr>
            <a:spLocks noChangeArrowheads="1"/>
          </p:cNvSpPr>
          <p:nvPr/>
        </p:nvSpPr>
        <p:spPr bwMode="auto">
          <a:xfrm>
            <a:off x="7391400" y="55626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0" descr="butterflies_flowers_md_wh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butterflies_flowers_md_wh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90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0" y="0"/>
          <a:ext cx="1311275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9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11275" cy="196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74052" flipV="1">
            <a:off x="3427537" y="5101784"/>
            <a:ext cx="2590106" cy="180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0" descr="Bellcol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438400" y="5029200"/>
            <a:ext cx="304800" cy="4572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685800" y="3810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505200" y="20574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8001000" y="2286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7391400" y="55626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048000" y="381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6096000" y="3048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57400" y="509392"/>
            <a:ext cx="5047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</a:t>
            </a:r>
          </a:p>
        </p:txBody>
      </p:sp>
      <p:sp>
        <p:nvSpPr>
          <p:cNvPr id="19" name="Text Box 165"/>
          <p:cNvSpPr txBox="1">
            <a:spLocks noChangeArrowheads="1"/>
          </p:cNvSpPr>
          <p:nvPr/>
        </p:nvSpPr>
        <p:spPr bwMode="auto">
          <a:xfrm>
            <a:off x="1028700" y="2972227"/>
            <a:ext cx="6515100" cy="117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altLang="en-US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alt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en-US" alt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         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alt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ẫ</a:t>
            </a:r>
            <a:r>
              <a:rPr lang="en-US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  , </a:t>
            </a:r>
          </a:p>
          <a:p>
            <a:pPr>
              <a:buNone/>
            </a:pPr>
            <a:r>
              <a:rPr lang="en-US" altLang="en-US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..s</a:t>
            </a:r>
            <a:r>
              <a:rPr lang="vi-VN" alt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           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…x</a:t>
            </a:r>
            <a:r>
              <a:rPr lang="vi-VN" alt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 x</a:t>
            </a:r>
            <a:r>
              <a:rPr lang="vi-VN" alt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en-US" altLang="en-US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endParaRPr lang="en-US" alt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64"/>
          <p:cNvSpPr txBox="1">
            <a:spLocks noChangeArrowheads="1"/>
          </p:cNvSpPr>
          <p:nvPr/>
        </p:nvSpPr>
        <p:spPr bwMode="auto">
          <a:xfrm>
            <a:off x="373448" y="1402567"/>
            <a:ext cx="747515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u="sng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Thi</a:t>
            </a:r>
            <a:r>
              <a:rPr lang="en-US" altLang="en-US" b="1" u="sng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u="sng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đua</a:t>
            </a:r>
            <a:r>
              <a:rPr lang="en-US" altLang="en-US" b="1" u="sng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u="sng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viết</a:t>
            </a:r>
            <a:r>
              <a:rPr lang="en-US" altLang="en-US" b="1" u="sng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u="sng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từ</a:t>
            </a:r>
            <a:r>
              <a:rPr lang="en-US" altLang="en-US" b="1" u="sng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u="sng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khó</a:t>
            </a:r>
            <a:r>
              <a:rPr lang="en-US" altLang="en-US" b="1" u="sng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: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4  </a:t>
            </a:r>
            <a:r>
              <a:rPr lang="en-US" altLang="en-US" b="1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tổ</a:t>
            </a:r>
            <a:r>
              <a:rPr lang="en-US" alt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cử</a:t>
            </a:r>
            <a:r>
              <a:rPr lang="en-US" alt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4 </a:t>
            </a:r>
            <a:r>
              <a:rPr lang="en-US" altLang="en-US" b="1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bạn</a:t>
            </a:r>
            <a:r>
              <a:rPr lang="en-US" alt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đại</a:t>
            </a:r>
            <a:r>
              <a:rPr lang="en-US" alt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diện</a:t>
            </a:r>
            <a:r>
              <a:rPr lang="en-US" alt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viết</a:t>
            </a:r>
            <a:r>
              <a:rPr lang="en-US" alt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trên</a:t>
            </a:r>
            <a:r>
              <a:rPr lang="en-US" alt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bảng</a:t>
            </a:r>
            <a:r>
              <a:rPr lang="en-US" alt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lớp,lớp</a:t>
            </a:r>
            <a:r>
              <a:rPr lang="en-US" alt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viết</a:t>
            </a:r>
            <a:r>
              <a:rPr lang="en-US" alt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bảng</a:t>
            </a:r>
            <a:r>
              <a:rPr lang="en-US" alt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con.</a:t>
            </a:r>
            <a:endParaRPr lang="en-US" altLang="en-US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Rectangle 6"/>
          <p:cNvSpPr txBox="1">
            <a:spLocks noChangeArrowheads="1"/>
          </p:cNvSpPr>
          <p:nvPr/>
        </p:nvSpPr>
        <p:spPr bwMode="auto">
          <a:xfrm>
            <a:off x="985380" y="3987452"/>
            <a:ext cx="6783610" cy="1318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vi-VN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alt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iệc</a:t>
            </a:r>
            <a:r>
              <a:rPr lang="en-US" alt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       </a:t>
            </a:r>
            <a:r>
              <a:rPr lang="vi-VN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bữa </a:t>
            </a:r>
            <a:r>
              <a:rPr lang="vi-VN" alt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iệc</a:t>
            </a:r>
            <a:r>
              <a:rPr lang="en-US" alt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hangingPunct="1">
              <a:buFontTx/>
              <a:buNone/>
            </a:pPr>
            <a:r>
              <a:rPr lang="vi-VN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alt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iết</a:t>
            </a:r>
            <a:r>
              <a:rPr lang="vi-VN" alt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vi-VN" alt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 </a:t>
            </a:r>
            <a:r>
              <a:rPr lang="en-US" alt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tiếc</a:t>
            </a:r>
            <a:endParaRPr lang="en-US" alt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14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4" grpId="0"/>
      <p:bldP spid="19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571500" y="1021080"/>
            <a:ext cx="8572500" cy="4129094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ơn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vi-VN" sz="3600" b="1" kern="10" dirty="0" smtClean="0">
              <a:ln w="12700">
                <a:solidFill>
                  <a:srgbClr val="FFCC99"/>
                </a:solidFill>
                <a:prstDash val="sysDot"/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" name="Picture 2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" y="557403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644502"/>
              </p:ext>
            </p:extLst>
          </p:nvPr>
        </p:nvGraphicFramePr>
        <p:xfrm>
          <a:off x="0" y="114300"/>
          <a:ext cx="1311275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1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4300"/>
                        <a:ext cx="1311275" cy="196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160" y="3048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435" y="5739765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2438400" y="5029200"/>
            <a:ext cx="304800" cy="4572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3048000" y="381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>
            <a:off x="6096000" y="3048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6400800" y="5173034"/>
            <a:ext cx="289560" cy="46863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3912870" y="5296859"/>
            <a:ext cx="289560" cy="31242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8"/>
          <p:cNvSpPr>
            <a:spLocks noChangeArrowheads="1"/>
          </p:cNvSpPr>
          <p:nvPr/>
        </p:nvSpPr>
        <p:spPr bwMode="auto">
          <a:xfrm>
            <a:off x="7711440" y="457200"/>
            <a:ext cx="289560" cy="31242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6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0" y="0"/>
          <a:ext cx="1311275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11275" cy="196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74052" flipV="1">
            <a:off x="3427537" y="5101784"/>
            <a:ext cx="2590106" cy="180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0" descr="Bellcol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438400" y="5029200"/>
            <a:ext cx="304800" cy="4572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685800" y="3810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505200" y="20574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8001000" y="2286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7391400" y="55626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048000" y="381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6096000" y="3048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743200" y="902513"/>
            <a:ext cx="617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1025" y="2143542"/>
            <a:ext cx="83343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HÁT VUI</a:t>
            </a:r>
            <a:endParaRPr lang="en-US" sz="9600" b="1" dirty="0">
              <a:solidFill>
                <a:srgbClr val="0070C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4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0" y="0"/>
          <a:ext cx="1311275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11275" cy="196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74052" flipV="1">
            <a:off x="3427537" y="5101784"/>
            <a:ext cx="2590106" cy="180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0" descr="Bellcol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438400" y="5029200"/>
            <a:ext cx="304800" cy="4572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685800" y="3810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505200" y="20574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8001000" y="2286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7391400" y="55626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048000" y="381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6096000" y="3048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90600" y="902513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2143542"/>
            <a:ext cx="8229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Báo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cáo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hoạt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động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tuần21.</a:t>
            </a:r>
            <a:endParaRPr lang="en-US" sz="66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31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4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57200" y="1085856"/>
            <a:ext cx="8686800" cy="4129094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tổ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lên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báo</a:t>
            </a:r>
            <a:r>
              <a:rPr lang="en-US" sz="3600" b="1" kern="10" dirty="0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cáo</a:t>
            </a:r>
            <a:endParaRPr lang="vi-VN" sz="3600" b="1" kern="10" dirty="0">
              <a:ln w="12700">
                <a:solidFill>
                  <a:srgbClr val="FFCC99"/>
                </a:solidFill>
                <a:prstDash val="sysDot"/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6" name="Picture 5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0" y="0"/>
          <a:ext cx="1311275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11275" cy="196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74052" flipV="1">
            <a:off x="3427537" y="5101784"/>
            <a:ext cx="2590106" cy="180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 descr="Bellcol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2438400" y="5029200"/>
            <a:ext cx="304800" cy="4572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685800" y="3810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3505200" y="32766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7981950" y="2845603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7391400" y="55626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3048000" y="381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6096000" y="3048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8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0" y="0"/>
          <a:ext cx="1311275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11275" cy="196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10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438400" y="5029200"/>
            <a:ext cx="304800" cy="4572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685800" y="3810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505200" y="20574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8001000" y="2286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7391400" y="55626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048000" y="381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6096000" y="3048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0190" y="685800"/>
            <a:ext cx="7924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rật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lớp,nề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just">
              <a:buFont typeface="Arial" charset="0"/>
              <a:buChar char="•"/>
            </a:pP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tốt,chưa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:…..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tốt,chưa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800" y="2143542"/>
            <a:ext cx="8229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en-US" sz="66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6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4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0" y="0"/>
          <a:ext cx="1311275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11275" cy="196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74052" flipV="1">
            <a:off x="3427537" y="5101784"/>
            <a:ext cx="2590106" cy="180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0" descr="Bellcol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438400" y="5029200"/>
            <a:ext cx="304800" cy="4572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685800" y="3810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505200" y="20574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8001000" y="2286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7391400" y="55626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048000" y="381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6096000" y="3048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1025" y="1489770"/>
            <a:ext cx="7924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pPr marL="457200" indent="-457200">
              <a:buFontTx/>
              <a:buChar char="-"/>
            </a:pP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pPr marL="457200" indent="-457200">
              <a:buFontTx/>
              <a:buChar char="-"/>
            </a:pP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pPr marL="457200" indent="-457200">
              <a:buFontTx/>
              <a:buChar char="-"/>
            </a:pP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1025" y="366613"/>
            <a:ext cx="8181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Lớp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chốt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lại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5200" y="977938"/>
            <a:ext cx="8181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khuyết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78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4" grpId="0"/>
      <p:bldP spid="2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0" y="0"/>
          <a:ext cx="1311275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11275" cy="196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10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438400" y="5029200"/>
            <a:ext cx="304800" cy="4572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685800" y="3810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505200" y="20574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8001000" y="2286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7391400" y="55626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048000" y="381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6096000" y="3048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31754" y="533400"/>
            <a:ext cx="792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chốt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algn="ctr"/>
            <a:r>
              <a:rPr lang="vi-VN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…..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9100" y="3591342"/>
            <a:ext cx="8229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</a:t>
            </a:r>
            <a:r>
              <a:rPr lang="en-US" sz="6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ế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hoạch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hoạt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động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tuần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22</a:t>
            </a:r>
            <a:endParaRPr lang="en-US" sz="66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0190" y="2781057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</a:t>
            </a:r>
          </a:p>
        </p:txBody>
      </p:sp>
    </p:spTree>
    <p:extLst>
      <p:ext uri="{BB962C8B-B14F-4D97-AF65-F5344CB8AC3E}">
        <p14:creationId xmlns:p14="http://schemas.microsoft.com/office/powerpoint/2010/main" val="15738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4" grpId="0"/>
      <p:bldP spid="2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012923"/>
              </p:ext>
            </p:extLst>
          </p:nvPr>
        </p:nvGraphicFramePr>
        <p:xfrm>
          <a:off x="30162" y="0"/>
          <a:ext cx="1311275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1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" y="0"/>
                        <a:ext cx="1311275" cy="196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10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438400" y="5029200"/>
            <a:ext cx="304800" cy="4572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685800" y="3810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505200" y="20574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8001000" y="2286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7391400" y="55626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048000" y="381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6096000" y="3048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6551" y="3837594"/>
            <a:ext cx="81520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sẽ,đổ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định,giữ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0455" y="962561"/>
            <a:ext cx="792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6850" y="2590800"/>
            <a:ext cx="792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hoc.</a:t>
            </a:r>
          </a:p>
        </p:txBody>
      </p:sp>
    </p:spTree>
    <p:extLst>
      <p:ext uri="{BB962C8B-B14F-4D97-AF65-F5344CB8AC3E}">
        <p14:creationId xmlns:p14="http://schemas.microsoft.com/office/powerpoint/2010/main" val="342911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4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butterflies_flowers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543550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220255"/>
              </p:ext>
            </p:extLst>
          </p:nvPr>
        </p:nvGraphicFramePr>
        <p:xfrm>
          <a:off x="30162" y="0"/>
          <a:ext cx="1311275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" y="0"/>
                        <a:ext cx="1311275" cy="196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10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438400" y="5029200"/>
            <a:ext cx="304800" cy="4572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685800" y="3810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505200" y="20574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8001000" y="2286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7391400" y="55626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048000" y="3810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6096000" y="304800"/>
            <a:ext cx="304800" cy="3048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20455" y="962561"/>
            <a:ext cx="792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huẩn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6850" y="2590800"/>
            <a:ext cx="7924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ghỉ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phẩm,luôn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65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263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MS_ClipArt_Gallery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User</cp:lastModifiedBy>
  <cp:revision>63</cp:revision>
  <dcterms:created xsi:type="dcterms:W3CDTF">2006-08-16T00:00:00Z</dcterms:created>
  <dcterms:modified xsi:type="dcterms:W3CDTF">2021-01-25T14:18:17Z</dcterms:modified>
</cp:coreProperties>
</file>